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27"/>
  </p:notesMasterIdLst>
  <p:sldIdLst>
    <p:sldId id="317" r:id="rId2"/>
    <p:sldId id="318" r:id="rId3"/>
    <p:sldId id="322" r:id="rId4"/>
    <p:sldId id="323" r:id="rId5"/>
    <p:sldId id="320" r:id="rId6"/>
    <p:sldId id="321" r:id="rId7"/>
    <p:sldId id="275" r:id="rId8"/>
    <p:sldId id="274" r:id="rId9"/>
    <p:sldId id="276" r:id="rId10"/>
    <p:sldId id="326" r:id="rId11"/>
    <p:sldId id="279" r:id="rId12"/>
    <p:sldId id="278" r:id="rId13"/>
    <p:sldId id="327" r:id="rId14"/>
    <p:sldId id="328" r:id="rId15"/>
    <p:sldId id="288" r:id="rId16"/>
    <p:sldId id="329" r:id="rId17"/>
    <p:sldId id="324" r:id="rId18"/>
    <p:sldId id="305" r:id="rId19"/>
    <p:sldId id="325" r:id="rId20"/>
    <p:sldId id="330" r:id="rId21"/>
    <p:sldId id="311" r:id="rId22"/>
    <p:sldId id="314" r:id="rId23"/>
    <p:sldId id="315" r:id="rId24"/>
    <p:sldId id="316" r:id="rId25"/>
    <p:sldId id="33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8000"/>
    <a:srgbClr val="FF33CC"/>
    <a:srgbClr val="3333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8" d="100"/>
          <a:sy n="58" d="100"/>
        </p:scale>
        <p:origin x="-1680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80D6F-C29C-44C7-A50E-560AD0634EE5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2C0D94-85F3-4DA7-A838-16E3339E3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997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ভিডিও</a:t>
            </a:r>
            <a:r>
              <a:rPr lang="bn-BD" baseline="0" dirty="0" smtClean="0"/>
              <a:t> প্রদর্শনের মাধ্যমে পাঠ ঘোষণা করা হবে।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C0D94-85F3-4DA7-A838-16E3339E3F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601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কম্পিউটারের</a:t>
            </a:r>
            <a:r>
              <a:rPr lang="bn-BD" baseline="0" dirty="0" smtClean="0"/>
              <a:t> ক্রমধারা বর্ণনা দিতে পারবে।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C0D94-85F3-4DA7-A838-16E3339E3F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580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বর্তমানে</a:t>
            </a:r>
            <a:r>
              <a:rPr lang="bn-BD" baseline="0" dirty="0" smtClean="0"/>
              <a:t> মোবাইলের বাজার সম্পর্কে ধারণা দিতে হবে।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C0D94-85F3-4DA7-A838-16E3339E3F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87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দেশের বর্তমান</a:t>
            </a:r>
            <a:r>
              <a:rPr lang="bn-BD" baseline="0" dirty="0" smtClean="0"/>
              <a:t> প্রযুক্তি ব্যবহারের সম্পর্কে ধারণা দিতে হবে।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C0D94-85F3-4DA7-A838-16E3339E3F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178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ইন্টারনেট</a:t>
            </a:r>
            <a:r>
              <a:rPr lang="bn-BD" baseline="0" dirty="0" smtClean="0"/>
              <a:t> সংযোগ সম্পর্কে বর্ণনা দিতে হবে।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C0D94-85F3-4DA7-A838-16E3339E3F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71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মোবাইল</a:t>
            </a:r>
            <a:r>
              <a:rPr lang="bn-BD" baseline="0" dirty="0" smtClean="0"/>
              <a:t> টাওয়ার সম্পর্কে ধারণা দিতে হবে।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C0D94-85F3-4DA7-A838-16E3339E3F0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62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বিনোদনের বিষয়গুলি</a:t>
            </a:r>
            <a:r>
              <a:rPr lang="bn-BD" baseline="0" dirty="0" smtClean="0"/>
              <a:t> সম্পর্কে বলতে হবে।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C0D94-85F3-4DA7-A838-16E3339E3F0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6250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বাস্তব জীবনে খেলাধুলা</a:t>
            </a:r>
            <a:r>
              <a:rPr lang="bn-BD" baseline="0" dirty="0" smtClean="0"/>
              <a:t> ও বিনোদন সম্পর্কে বলতে হবে।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C0D94-85F3-4DA7-A838-16E3339E3F0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894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9CFD5B-3570-4153-8235-1457CBD0446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05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EF248D-E451-4F13-83C6-AE5FE7E00ED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91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976838-08B5-4314-AF2F-9379A4381A2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04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5" y="1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1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AD438C7-69C1-4EDE-9419-8FC5D87DFEA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62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8C82F3-A9C8-4983-8F1E-A6C0CA80899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07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DDB718-6C8E-448E-9B88-ABC6A334811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05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82999A-1BE6-429E-AC0B-F2566AE3DC2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23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A81F2A-BF18-4C14-BAD1-A35CE4C552B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43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016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59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0FDDC8-9408-4883-B3E7-19D610AD4464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70AE14-7463-48DD-ACA7-DC91B927197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9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MOTIAR\Flower\pink_corner4.gif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5132855"/>
            <a:ext cx="1866900" cy="174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MOTIAR\Flower\pink_corner4.gif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6894" y="26952"/>
            <a:ext cx="1866900" cy="174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MOTIAR\Flower\pink_corner4.gif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277100" y="61913"/>
            <a:ext cx="1866900" cy="174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E:\MOTIAR\Flower\pink_corner4.gif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88807" y="5053013"/>
            <a:ext cx="1866900" cy="174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728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7" Type="http://schemas.openxmlformats.org/officeDocument/2006/relationships/image" Target="../media/image26.gi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gif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44.gif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2935867"/>
            <a:ext cx="7307705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পাঠটি শ্রেণিকক্ষে উপস্থাপনের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পরামর্শ ও দিক-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Slide Note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দেয়া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সম্মানিত শিক্ষকগণ 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'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স্লাইড-নোটগুলো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'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বেন এবং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F</a:t>
            </a:r>
            <a:r>
              <a:rPr lang="en-US" sz="3200" dirty="0" smtClean="0"/>
              <a:t>5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চেপে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উপস্থাপন শুরু করতে পারেন।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পাশাপাশি আপনার নিজস্ব চিন্তা-চেতনা কনটেন্টকে আরো বেশী ফলপ্রসু করবে আশা করি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...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1" y="838200"/>
            <a:ext cx="7307705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জন্য।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তাই স্লাইডটি হাইড অবস্থায় আছে।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2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E:\MOTIAR\Motiar D. Content\Class Viii\Picture\পাঠ ৪৪\chinesescho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1905000"/>
            <a:ext cx="3581400" cy="33205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577644" y="762000"/>
            <a:ext cx="8002566" cy="64633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প্রযুক্তিগত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উন্নয়নের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4005" y="5459548"/>
            <a:ext cx="4191000" cy="830997"/>
          </a:xfrm>
          <a:prstGeom prst="rect">
            <a:avLst/>
          </a:prstGeom>
          <a:ln w="38100">
            <a:solidFill>
              <a:srgbClr val="3333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দেশের স্কুলে শিক্ষার্থীদের ইন্টারনেট ব্যবহার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7527" y="5640197"/>
            <a:ext cx="3803073" cy="461665"/>
          </a:xfrm>
          <a:prstGeom prst="rect">
            <a:avLst/>
          </a:prstGeom>
          <a:ln>
            <a:solidFill>
              <a:srgbClr val="3333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চীনে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স্কুলে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266" name="Picture 2" descr="G:\mobile\IMG_20150827_09161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78" r="31989" b="1"/>
          <a:stretch/>
        </p:blipFill>
        <p:spPr bwMode="auto">
          <a:xfrm>
            <a:off x="685801" y="1905000"/>
            <a:ext cx="3657600" cy="33205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27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0" y="388203"/>
            <a:ext cx="4343400" cy="830997"/>
          </a:xfrm>
          <a:prstGeom prst="rect">
            <a:avLst/>
          </a:prstGeom>
          <a:ln w="57150">
            <a:solidFill>
              <a:srgbClr val="0070C0"/>
            </a:solidFill>
          </a:ln>
          <a:effectLst>
            <a:glow rad="228600">
              <a:srgbClr val="FF33CC"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ওয়াই-ফাই</a:t>
            </a:r>
            <a:endParaRPr lang="en-US" sz="1200" b="1" dirty="0">
              <a:solidFill>
                <a:srgbClr val="33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5373469"/>
            <a:ext cx="8077200" cy="646331"/>
          </a:xfrm>
          <a:prstGeom prst="rect">
            <a:avLst/>
          </a:prstGeom>
          <a:ln w="38100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তারবিহীন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সার্ভিস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ওয়াই-ফাই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43" name="Picture 3" descr="C:\Users\RAFI\Desktop\New folder\free-wifi-hotspot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90143"/>
            <a:ext cx="4724400" cy="34172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09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MOTIAR\Motiar D. Content\Class Viii\Picture\পাঠ ৪৪\wifi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38200"/>
            <a:ext cx="7142018" cy="3581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394855" y="4724400"/>
            <a:ext cx="8042563" cy="1200329"/>
          </a:xfrm>
          <a:prstGeom prst="rect">
            <a:avLst/>
          </a:prstGeom>
          <a:ln>
            <a:solidFill>
              <a:srgbClr val="3333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প্রতিষ্ঠানে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ওয়াই-ফাই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ব্যবস্থা চালু আছে।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18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" t="2716" r="3213" b="-1052"/>
          <a:stretch/>
        </p:blipFill>
        <p:spPr>
          <a:xfrm>
            <a:off x="838200" y="4047896"/>
            <a:ext cx="1981200" cy="20481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180660"/>
            <a:ext cx="1828800" cy="1305740"/>
          </a:xfrm>
          <a:prstGeom prst="rect">
            <a:avLst/>
          </a:prstGeom>
        </p:spPr>
      </p:pic>
      <p:pic>
        <p:nvPicPr>
          <p:cNvPr id="10" name="Picture 2" descr="C:\Users\Motiar\Desktop\New folder\GPS-satellite-around-Earth-moving-animation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407729"/>
            <a:ext cx="2209800" cy="170707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Motiar\Desktop\New folder\graphics-radio-96202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2999"/>
            <a:ext cx="2209799" cy="189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E:\MOTIAR\Motiar D. Content\Class Viii\Picture\পাঠ ৪৬ দৈন্ন্দিন সমস্যা\1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330" y="4191000"/>
            <a:ext cx="1885950" cy="15759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066800" y="405825"/>
            <a:ext cx="67818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রেডিও</a:t>
            </a:r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টেলিভিশন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চলে</a:t>
            </a:r>
            <a:endParaRPr lang="en-US" sz="3200" b="1" dirty="0" smtClean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643" y="1415571"/>
            <a:ext cx="1485325" cy="136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Oval 20"/>
          <p:cNvSpPr/>
          <p:nvPr/>
        </p:nvSpPr>
        <p:spPr>
          <a:xfrm>
            <a:off x="1385456" y="1295400"/>
            <a:ext cx="6005944" cy="4800601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9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otiar\Desktop\New folder\map_10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564" y="1108364"/>
            <a:ext cx="2057400" cy="1143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152400"/>
            <a:ext cx="7848600" cy="95410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পাশের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আসছে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প্রান্ত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আসছে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8" name="Picture 4" descr="E:\MOTIAR\Motiar D. Content\Class Viii\Picture\পাঠ ৪৪\WiFi-Im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62200"/>
            <a:ext cx="7543800" cy="402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>
            <a:endCxn id="1027" idx="3"/>
          </p:cNvCxnSpPr>
          <p:nvPr/>
        </p:nvCxnSpPr>
        <p:spPr>
          <a:xfrm flipV="1">
            <a:off x="2057400" y="2083976"/>
            <a:ext cx="1714463" cy="1649824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038600" y="2083976"/>
            <a:ext cx="304800" cy="3299648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4686300" y="2083976"/>
            <a:ext cx="2552700" cy="3097624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2514600" y="2251364"/>
            <a:ext cx="1524000" cy="2701636"/>
          </a:xfrm>
          <a:prstGeom prst="straightConnector1">
            <a:avLst/>
          </a:prstGeom>
          <a:ln w="5715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953000" y="2083976"/>
            <a:ext cx="2438400" cy="1518206"/>
          </a:xfrm>
          <a:prstGeom prst="straightConnector1">
            <a:avLst/>
          </a:prstGeom>
          <a:ln w="5715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533900" y="2362200"/>
            <a:ext cx="1638300" cy="2788794"/>
          </a:xfrm>
          <a:prstGeom prst="straightConnector1">
            <a:avLst/>
          </a:prstGeom>
          <a:ln w="5715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068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8141" y="276215"/>
            <a:ext cx="5022741" cy="646331"/>
          </a:xfrm>
          <a:prstGeom prst="rect">
            <a:avLst/>
          </a:prstGeom>
          <a:ln w="57150">
            <a:solidFill>
              <a:srgbClr val="0070C0"/>
            </a:solidFill>
          </a:ln>
          <a:effectLst>
            <a:glow rad="228600">
              <a:srgbClr val="FF33CC"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কর্মক্ষেত্রে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3" descr="E:\MOTIAR\Motiar D. Content\Class Viii\Picture\পাঠ ৪৪\robi+3G+video+c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140" y="3048000"/>
            <a:ext cx="1606660" cy="1569660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sp>
        <p:nvSpPr>
          <p:cNvPr id="10" name="TextBox 9"/>
          <p:cNvSpPr txBox="1"/>
          <p:nvPr/>
        </p:nvSpPr>
        <p:spPr>
          <a:xfrm>
            <a:off x="2057400" y="1485900"/>
            <a:ext cx="4916460" cy="1077218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নির্ভর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65637" y="3048000"/>
            <a:ext cx="5249563" cy="156966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শুধু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টেলিফোনে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বলতাম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এখন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বলার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তাকেও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পাচ্ছি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3" descr="E:\Motiar D. Content\Class Viii\Picture\পাঠ ৫৭\hq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28" y="3151254"/>
            <a:ext cx="1367172" cy="1363151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E:\MOTIAR\Motiar D. Content\Class Viii\Picture\পাঠ ২০\20110915-com-education-46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412" y="1224105"/>
            <a:ext cx="1590331" cy="15246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84" y="1431470"/>
            <a:ext cx="1685319" cy="13172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000612" y="4964179"/>
            <a:ext cx="5257800" cy="1077218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ই-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পাঠাতে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6" descr="http://www.wire2air.com/images/animated_email2sms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140" y="4964179"/>
            <a:ext cx="1606660" cy="13500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7" name="Picture 2" descr="E:\MOTIAR\D,contennt Picture 2\pig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44"/>
          <a:stretch/>
        </p:blipFill>
        <p:spPr bwMode="auto">
          <a:xfrm>
            <a:off x="196947" y="4790182"/>
            <a:ext cx="1591734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60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713016"/>
            <a:ext cx="4876800" cy="1077218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BD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খবরের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কাগজ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ইন্টারনেটের মাধ্যমে পড়ছি।</a:t>
            </a:r>
            <a:endParaRPr lang="bn-BD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3" descr="C:\Documents and Settings\Delower\Desktop\Ten_Bangla_Tothyo Projukty\Owl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4109"/>
            <a:ext cx="1219200" cy="147192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Documents and Settings\Delower\Desktop\Ten_Bangla_Tothyo Projukty\computer_services_helpdesk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85387"/>
            <a:ext cx="1676400" cy="1746296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44505" y="2209800"/>
            <a:ext cx="4502589" cy="156966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GPS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পৃথিবীর </a:t>
            </a:r>
            <a:r>
              <a:rPr lang="bn-BD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যে কোনো স্থানের অবস্থান সুনির্দিষ্টভাবে বের </a:t>
            </a:r>
            <a:r>
              <a:rPr lang="bn-BD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করছি।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3" descr="C:\Documents and Settings\Delower\Desktop\Ten_Bangla_Tothyo Projukty\GPS 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362201"/>
            <a:ext cx="1676400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3" t="15556" r="11313" b="11312"/>
          <a:stretch/>
        </p:blipFill>
        <p:spPr bwMode="auto">
          <a:xfrm>
            <a:off x="381000" y="2131683"/>
            <a:ext cx="1676400" cy="18307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244505" y="4267200"/>
            <a:ext cx="4502589" cy="156966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BD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টেলি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মেডিসিনের মাধ্যমে দূর থেকে চিকিৎসা কার্য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ক্র</a:t>
            </a:r>
            <a:r>
              <a:rPr lang="bn-BD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 পরিচালনা করছি।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49" descr="E:\Motiar improtant\Picture of D. content\চিকিৎসা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89060"/>
            <a:ext cx="1514269" cy="1630740"/>
          </a:xfrm>
          <a:prstGeom prst="rect">
            <a:avLst/>
          </a:prstGeom>
          <a:noFill/>
          <a:ln>
            <a:solidFill>
              <a:srgbClr val="0B375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E:\MOTIAR\D,contennt Picture 2\Telemedicine process.jpg 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229" y="4267200"/>
            <a:ext cx="1649506" cy="175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06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1075490"/>
            <a:ext cx="3352800" cy="76944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2971800"/>
            <a:ext cx="8534400" cy="132343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2" y="486609"/>
            <a:ext cx="2301239" cy="194720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232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8286" y="604472"/>
            <a:ext cx="4495800" cy="707886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বিনোদন</a:t>
            </a:r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ের ক্ষেত্রে ইন্টানেট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2643" y="1676400"/>
            <a:ext cx="5252357" cy="10772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আকারে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সম্ভব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  <p:pic>
        <p:nvPicPr>
          <p:cNvPr id="8" name="Picture 2" descr="E:\MOTIAR\Motiar D. Content\Class Viii\Picture\পাঠ ৪৪\432633-ibooks.gi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676400"/>
            <a:ext cx="2266742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73528" y="3494782"/>
            <a:ext cx="5241471" cy="10772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সিনেমা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কার্টুন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নামিয়ে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নেওয়া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  <p:pic>
        <p:nvPicPr>
          <p:cNvPr id="10" name="Picture 2" descr="E:\MOTIAR\Motiar D. Content\Class Viii\Picture\পাঠ ৫৭\adsense-on-youtube-video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4" t="7534" r="3035" b="17316"/>
          <a:stretch/>
        </p:blipFill>
        <p:spPr bwMode="auto">
          <a:xfrm>
            <a:off x="6351694" y="3333750"/>
            <a:ext cx="2286000" cy="14877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E:\MOTIAR\Motiar D. Content\Class Viii\Picture\পাঠ ৪৪\makeagif-youtube-to-animated-gif_03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758" y="3578004"/>
            <a:ext cx="2271601" cy="106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62643" y="5181600"/>
            <a:ext cx="5320391" cy="1077218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বিনিময়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" descr="E:\MOTIAR\Motiar D. Content\Class Viii\Picture\পাঠ ৪৬ দৈন্ন্দিন সমস্যা\child-using-computer-clipart-i1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694" y="4990362"/>
            <a:ext cx="2335106" cy="148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8990">
            <a:off x="6471555" y="5197928"/>
            <a:ext cx="810988" cy="5875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967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33400"/>
            <a:ext cx="5181600" cy="1077218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গেম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-এ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মাত্রার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3" descr="E:\MOTIAR\Motiar D. Content\Class Viii\Picture\পাঠ ৪৪\n2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8830"/>
            <a:ext cx="1600200" cy="152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5300" y="2286000"/>
            <a:ext cx="5219700" cy="10772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যোগাযোগের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অন্যতম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3" descr="E:\MOTIAR\Motiar D. Content\Class Viii\Picture\পাঠ ৪৪\x_3e51e848_zps79cc0cdd.gif~c20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686" y="2144018"/>
            <a:ext cx="11811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5300" y="4267200"/>
            <a:ext cx="5219700" cy="1077218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তরুণ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প্রজন্ম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ফেসবুকে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 descr="E:\Motiar D. Content\Class Viii\Picture\পাঠ ২০\facebook8-620x4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665" y="3929509"/>
            <a:ext cx="2154238" cy="17526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78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9600"/>
            <a:ext cx="6400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E:\MOTIAR\Motiar D. Content\Class Viii\Picture\পাঠ ৪৬ দৈন্ন্দিন সমস্যা\child-using-computer-clipart-i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971800"/>
            <a:ext cx="64008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98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rved Up Arrow 14"/>
          <p:cNvSpPr/>
          <p:nvPr/>
        </p:nvSpPr>
        <p:spPr>
          <a:xfrm rot="5932967" flipH="1" flipV="1">
            <a:off x="4147850" y="2535497"/>
            <a:ext cx="6259160" cy="2217509"/>
          </a:xfrm>
          <a:prstGeom prst="curvedUpArrow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Curved Up Arrow 23"/>
          <p:cNvSpPr/>
          <p:nvPr/>
        </p:nvSpPr>
        <p:spPr>
          <a:xfrm rot="16429438" flipH="1" flipV="1">
            <a:off x="-1103291" y="2178542"/>
            <a:ext cx="6150538" cy="2567945"/>
          </a:xfrm>
          <a:prstGeom prst="curvedUpArrow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3332655" y="4761586"/>
            <a:ext cx="611945" cy="1078948"/>
            <a:chOff x="10944665" y="5065977"/>
            <a:chExt cx="815926" cy="1078948"/>
          </a:xfrm>
        </p:grpSpPr>
        <p:sp>
          <p:nvSpPr>
            <p:cNvPr id="26" name="Oval 25"/>
            <p:cNvSpPr/>
            <p:nvPr/>
          </p:nvSpPr>
          <p:spPr>
            <a:xfrm>
              <a:off x="10944665" y="5328999"/>
              <a:ext cx="815926" cy="815926"/>
            </a:xfrm>
            <a:prstGeom prst="ellipse">
              <a:avLst/>
            </a:prstGeom>
            <a:noFill/>
            <a:ln w="5715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1247061" y="5065977"/>
              <a:ext cx="189975" cy="741325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 w="7620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</a:schemeClr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2454667" y="6293401"/>
            <a:ext cx="1489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Power Off Button</a:t>
            </a:r>
            <a:endParaRPr lang="en-US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342325" y="1764268"/>
            <a:ext cx="1249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cap="none" spc="0" dirty="0" smtClean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Desktop</a:t>
            </a:r>
            <a:endParaRPr lang="en-US" b="1" cap="none" spc="0" dirty="0">
              <a:ln w="1143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43200" y="2438400"/>
            <a:ext cx="3733800" cy="2062103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3200" b="1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জগতের</a:t>
            </a:r>
            <a:r>
              <a:rPr lang="en-US" sz="3200" b="1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বাহিরে</a:t>
            </a:r>
            <a:r>
              <a:rPr lang="en-US" sz="3200" b="1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b="1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সত্যিকারের</a:t>
            </a:r>
            <a:r>
              <a:rPr lang="en-US" sz="3200" b="1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জগ</a:t>
            </a:r>
            <a:r>
              <a:rPr lang="en-US" sz="3200" b="1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b="1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b="1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b="1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200" b="1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ভূললে</a:t>
            </a:r>
            <a:r>
              <a:rPr lang="en-US" sz="3200" b="1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চলবে</a:t>
            </a:r>
            <a:r>
              <a:rPr lang="en-US" sz="3200" b="1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endParaRPr lang="en-US" sz="3200" b="1" dirty="0">
              <a:solidFill>
                <a:srgbClr val="33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218" name="Picture 2" descr="E:\Motiar D. Content\Class Viii\Picture\পাঠ ৫৭\10277717_677595792287566_799768872878723630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76200"/>
            <a:ext cx="2819400" cy="2243217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E:\Motiar D. Content\Class Viii\Picture\পাঠ ৫৭\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743200"/>
            <a:ext cx="2461503" cy="2362200"/>
          </a:xfrm>
          <a:prstGeom prst="ellipse">
            <a:avLst/>
          </a:prstGeom>
          <a:ln w="63500" cap="rnd">
            <a:solidFill>
              <a:srgbClr val="FF33C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E:\Motiar D. Content\Class Viii\Picture\পাঠ ৫৭\adolescent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19417"/>
            <a:ext cx="2310325" cy="2048685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E:\Motiar D. Content\Class Viii\Picture\পাঠ ৫৭\FEATURESHOOT_01-cop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694" y="4648200"/>
            <a:ext cx="2551029" cy="2209800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18525" y="1762780"/>
            <a:ext cx="1525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খেলা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307910" y="4437162"/>
            <a:ext cx="1525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নাটক</a:t>
            </a:r>
            <a:r>
              <a:rPr lang="en-US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2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96311" y="3733800"/>
            <a:ext cx="1917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660670" y="4776826"/>
            <a:ext cx="1525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আনন্দ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0309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24" grpId="0" animBg="1"/>
      <p:bldP spid="24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6500" y="457200"/>
            <a:ext cx="4343400" cy="1015663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Users\Motiar\Desktop\11127764_661813060630912_4487636092999423555_n.jpg"/>
          <p:cNvPicPr>
            <a:picLocks noChangeAspect="1" noChangeArrowheads="1"/>
          </p:cNvPicPr>
          <p:nvPr/>
        </p:nvPicPr>
        <p:blipFill rotWithShape="1">
          <a:blip r:embed="rId2"/>
          <a:srcRect b="6212"/>
          <a:stretch/>
        </p:blipFill>
        <p:spPr bwMode="auto">
          <a:xfrm>
            <a:off x="739678" y="304801"/>
            <a:ext cx="1693334" cy="1523999"/>
          </a:xfrm>
          <a:prstGeom prst="ellipse">
            <a:avLst/>
          </a:prstGeom>
          <a:solidFill>
            <a:srgbClr val="0000FF"/>
          </a:solidFill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628650" y="4648198"/>
            <a:ext cx="7620000" cy="132343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ইন্টারনেট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ব্যবহারকারী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একজন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মানুষের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</a:p>
          <a:p>
            <a:pPr algn="ctr"/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দিনলিপি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লেখ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।</a:t>
            </a:r>
            <a:endParaRPr lang="en-US" sz="48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194" name="Picture 2" descr="E:\Motiar D. Content\Class Viii\Picture\পাঠ ৫৭\52ee9568c5dec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28801"/>
            <a:ext cx="4762500" cy="2514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41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5839" y="2009601"/>
            <a:ext cx="6458361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spc="5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যন্ত্রটির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400" spc="5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9656" y="2590800"/>
            <a:ext cx="2576944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7887" y="3182257"/>
            <a:ext cx="2551014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স্মার্ট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ফোন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55633" y="3182256"/>
            <a:ext cx="2378567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bn-BD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ট্যাব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55634" y="2590800"/>
            <a:ext cx="2378566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bn-BD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ল্যাপটপ</a:t>
            </a:r>
            <a:endParaRPr lang="bn-BD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75838" y="2668970"/>
            <a:ext cx="673651" cy="272037"/>
            <a:chOff x="5717597" y="1752600"/>
            <a:chExt cx="680605" cy="60960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381000" y="3124200"/>
            <a:ext cx="935819" cy="381024"/>
            <a:chOff x="7086600" y="4953652"/>
            <a:chExt cx="1037453" cy="914400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7355126" y="4953652"/>
              <a:ext cx="768927" cy="914400"/>
            </a:xfrm>
            <a:prstGeom prst="line">
              <a:avLst/>
            </a:prstGeom>
            <a:ln w="825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7086600" y="5410852"/>
              <a:ext cx="268526" cy="408058"/>
            </a:xfrm>
            <a:prstGeom prst="line">
              <a:avLst/>
            </a:prstGeom>
            <a:ln w="825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3733800" y="304800"/>
            <a:ext cx="1727258" cy="1593974"/>
            <a:chOff x="4717473" y="948667"/>
            <a:chExt cx="3023434" cy="2860964"/>
          </a:xfrm>
        </p:grpSpPr>
        <p:sp>
          <p:nvSpPr>
            <p:cNvPr id="15" name="Oval 14"/>
            <p:cNvSpPr/>
            <p:nvPr/>
          </p:nvSpPr>
          <p:spPr>
            <a:xfrm>
              <a:off x="4717473" y="948667"/>
              <a:ext cx="3023434" cy="28609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74946" y="1642408"/>
              <a:ext cx="1844061" cy="1270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উত্তর সঠিক</a:t>
              </a:r>
            </a:p>
            <a:p>
              <a:pPr algn="ctr"/>
              <a:r>
                <a:rPr lang="bn-BD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হয়েছে</a:t>
              </a:r>
              <a:endPara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772220" y="387226"/>
            <a:ext cx="1727258" cy="1593974"/>
            <a:chOff x="8225056" y="941740"/>
            <a:chExt cx="3023434" cy="2860964"/>
          </a:xfrm>
        </p:grpSpPr>
        <p:sp>
          <p:nvSpPr>
            <p:cNvPr id="18" name="Oval 17"/>
            <p:cNvSpPr/>
            <p:nvPr/>
          </p:nvSpPr>
          <p:spPr>
            <a:xfrm>
              <a:off x="8225056" y="941740"/>
              <a:ext cx="3023434" cy="28609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872170" y="1636206"/>
              <a:ext cx="1886148" cy="1270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আবার চেষ্টা</a:t>
              </a:r>
            </a:p>
            <a:p>
              <a:pPr algn="ctr"/>
              <a:r>
                <a:rPr lang="bn-BD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574686" y="3253303"/>
            <a:ext cx="438801" cy="329064"/>
            <a:chOff x="5717597" y="1752600"/>
            <a:chExt cx="680605" cy="60960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4650146" y="2625327"/>
            <a:ext cx="508343" cy="315680"/>
            <a:chOff x="5717597" y="1752600"/>
            <a:chExt cx="680605" cy="609600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762000" y="609600"/>
            <a:ext cx="26670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r>
              <a:rPr lang="bn-BD" sz="4400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effectLst>
                <a:glow rad="101600">
                  <a:srgbClr val="FFFF00">
                    <a:alpha val="60000"/>
                  </a:srgbClr>
                </a:glow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7925" y="3810000"/>
            <a:ext cx="6546275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bn-BD" sz="24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গাড়ীতে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পথ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দেখানোর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লাগানো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6844" y="4426464"/>
            <a:ext cx="2588712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33734" y="4419600"/>
            <a:ext cx="2249921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36608" y="5087657"/>
            <a:ext cx="2247845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bn-BD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এজিপি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0056" y="5120995"/>
            <a:ext cx="2576576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জিপিএস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493483" y="4457806"/>
            <a:ext cx="544793" cy="361904"/>
            <a:chOff x="5717597" y="1752600"/>
            <a:chExt cx="680605" cy="609600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457200" y="5029200"/>
            <a:ext cx="779433" cy="458568"/>
            <a:chOff x="7086600" y="4953652"/>
            <a:chExt cx="1037453" cy="914400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7355126" y="4953652"/>
              <a:ext cx="768927" cy="914400"/>
            </a:xfrm>
            <a:prstGeom prst="line">
              <a:avLst/>
            </a:prstGeom>
            <a:ln w="825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086600" y="5410852"/>
              <a:ext cx="268526" cy="408058"/>
            </a:xfrm>
            <a:prstGeom prst="line">
              <a:avLst/>
            </a:prstGeom>
            <a:ln w="825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4807525" y="5126162"/>
            <a:ext cx="393519" cy="361606"/>
            <a:chOff x="5717597" y="1752600"/>
            <a:chExt cx="680605" cy="609600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4648200" y="4405842"/>
            <a:ext cx="411923" cy="242358"/>
            <a:chOff x="5717597" y="1752600"/>
            <a:chExt cx="680605" cy="609600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3772220" y="360770"/>
            <a:ext cx="1727258" cy="1593974"/>
            <a:chOff x="4717473" y="948667"/>
            <a:chExt cx="3023434" cy="2860964"/>
          </a:xfrm>
        </p:grpSpPr>
        <p:sp>
          <p:nvSpPr>
            <p:cNvPr id="45" name="Oval 44"/>
            <p:cNvSpPr/>
            <p:nvPr/>
          </p:nvSpPr>
          <p:spPr>
            <a:xfrm>
              <a:off x="4717473" y="948667"/>
              <a:ext cx="3023434" cy="28609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274946" y="1642408"/>
              <a:ext cx="1844061" cy="1270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উত্তর সঠিক</a:t>
              </a:r>
            </a:p>
            <a:p>
              <a:pPr algn="ctr"/>
              <a:r>
                <a:rPr lang="bn-BD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হয়েছে</a:t>
              </a:r>
              <a:endPara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753816" y="359517"/>
            <a:ext cx="1727258" cy="1593974"/>
            <a:chOff x="8225056" y="941740"/>
            <a:chExt cx="3023434" cy="2860964"/>
          </a:xfrm>
        </p:grpSpPr>
        <p:sp>
          <p:nvSpPr>
            <p:cNvPr id="48" name="Oval 47"/>
            <p:cNvSpPr/>
            <p:nvPr/>
          </p:nvSpPr>
          <p:spPr>
            <a:xfrm>
              <a:off x="8225056" y="941740"/>
              <a:ext cx="3023434" cy="2860964"/>
            </a:xfrm>
            <a:prstGeom prst="ellipse">
              <a:avLst/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872170" y="1636206"/>
              <a:ext cx="1886148" cy="1270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আবার চেষ্টা</a:t>
              </a:r>
            </a:p>
            <a:p>
              <a:pPr algn="ctr"/>
              <a:r>
                <a:rPr lang="bn-BD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3505200" y="6400800"/>
            <a:ext cx="2133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3483" y="5715000"/>
            <a:ext cx="6974117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29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5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8"/>
                                            </p:cond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6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1"/>
                                            </p:cond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47862" y="609897"/>
            <a:ext cx="56388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54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u="sng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3124200"/>
            <a:ext cx="8610600" cy="7694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। </a:t>
            </a:r>
            <a:endParaRPr lang="bn-BD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E:\MOTIAR\D,contennt Picture 2\hom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2143125" cy="2143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24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Motiar D. Content\Class Viii\Picture\পাঠ ৫৭\giph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8610600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 descr="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029076"/>
            <a:ext cx="8229600" cy="2524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360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0" y="35004"/>
            <a:ext cx="2921000" cy="1336596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0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037582"/>
            <a:ext cx="8382000" cy="107721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095" y="4373941"/>
            <a:ext cx="8572500" cy="1815882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জনাব মোঃ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কবির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সহকারী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অধ্যাপক</a:t>
            </a:r>
            <a:r>
              <a:rPr lang="bn-IN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bn-IN" sz="28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টিটিসি,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ঢাকা</a:t>
            </a:r>
            <a:endParaRPr lang="bn-IN" sz="2800" b="1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IN" sz="28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জনাব </a:t>
            </a:r>
            <a:r>
              <a:rPr lang="bn-IN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মোঃ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আহসানুল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আরেফিন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চৌধুরী</a:t>
            </a:r>
            <a:r>
              <a:rPr lang="bn-IN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,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IN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সহকারি </a:t>
            </a:r>
            <a:r>
              <a:rPr lang="bn-IN" sz="28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অধ্যাপক, টিটিসি,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পাবনা</a:t>
            </a:r>
            <a:endParaRPr lang="en-US" sz="2800" b="1" dirty="0" smtClean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28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জনাব মির্জা মোঃ দিদারুল আ</a:t>
            </a:r>
            <a:r>
              <a:rPr lang="en-US" sz="2800" b="1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নাম</a:t>
            </a:r>
            <a:r>
              <a:rPr lang="bn-BD" sz="28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প্রভাষক</a:t>
            </a:r>
            <a:r>
              <a:rPr lang="bn-BD" sz="28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, টিটিসি, </a:t>
            </a:r>
            <a:r>
              <a:rPr lang="bn-BD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ঢাকা</a:t>
            </a:r>
            <a:endParaRPr lang="en-US" sz="2800" b="1" dirty="0" smtClean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জনাব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মো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.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সাজ্জাদ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খান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প্রভাষক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(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),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টিটিসি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খুলনা</a:t>
            </a:r>
            <a:endParaRPr lang="bn-BD" sz="2800" b="1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676400"/>
            <a:ext cx="8212282" cy="120032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3300"/>
                </a:solidFill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0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53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0"/>
          <p:cNvSpPr txBox="1">
            <a:spLocks/>
          </p:cNvSpPr>
          <p:nvPr/>
        </p:nvSpPr>
        <p:spPr>
          <a:xfrm>
            <a:off x="1115518" y="1066800"/>
            <a:ext cx="3227882" cy="3961150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Arial" pitchFamily="34" charset="0"/>
              <a:buNone/>
            </a:pPr>
            <a:r>
              <a:rPr lang="bn-BD" sz="3600" u="sng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ontent Placeholder 12"/>
          <p:cNvSpPr txBox="1">
            <a:spLocks/>
          </p:cNvSpPr>
          <p:nvPr/>
        </p:nvSpPr>
        <p:spPr>
          <a:xfrm>
            <a:off x="4544288" y="1066800"/>
            <a:ext cx="3325978" cy="3943933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bn-BD" sz="3600" b="1" i="0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kumimoji="0" lang="bn-BD" sz="3600" b="1" i="0" strike="noStrike" kern="120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10000"/>
                </a:schemeClr>
              </a:solidFill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3200" b="1" i="0" u="none" strike="noStrike" kern="1200" cap="none" spc="0" normalizeH="0" baseline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3200" b="1" dirty="0" smtClean="0">
                <a:ln/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অষ্টম</a:t>
            </a:r>
            <a:endParaRPr kumimoji="0" lang="bn-BD" sz="3200" b="1" i="0" u="none" strike="noStrike" kern="1200" cap="none" spc="0" normalizeH="0" baseline="0" noProof="0" dirty="0" smtClean="0">
              <a:ln/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2400" b="1" i="0" u="none" strike="noStrike" kern="1200" cap="none" spc="0" normalizeH="0" baseline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বিষয়</a:t>
            </a:r>
            <a:r>
              <a:rPr kumimoji="0" lang="en-US" sz="2400" b="1" i="0" u="none" strike="noStrike" kern="1200" cap="none" spc="0" normalizeH="0" baseline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</a:t>
            </a:r>
            <a:r>
              <a:rPr kumimoji="0" lang="bn-BD" sz="2400" b="1" i="0" u="none" strike="noStrike" kern="1200" cap="none" spc="0" normalizeH="0" baseline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noProof="0" dirty="0" err="1" smtClean="0">
                <a:ln/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b="1" noProof="0" dirty="0" smtClean="0">
                <a:ln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noProof="0" dirty="0" err="1" smtClean="0">
                <a:ln/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400" b="1" noProof="0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noProof="0" dirty="0" err="1" smtClean="0">
                <a:ln/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2400" b="1" noProof="0" dirty="0" smtClean="0">
              <a:ln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অধ্যায়</a:t>
            </a:r>
            <a:r>
              <a:rPr kumimoji="0" lang="en-US" sz="3600" b="1" i="0" u="none" strike="noStrike" kern="1200" cap="none" spc="0" normalizeH="0" baseline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b="1" dirty="0" err="1" smtClean="0">
                <a:ln/>
                <a:latin typeface="NikoshBAN" pitchFamily="2" charset="0"/>
                <a:cs typeface="NikoshBAN" pitchFamily="2" charset="0"/>
              </a:rPr>
              <a:t>পঞ্চম</a:t>
            </a:r>
            <a:endParaRPr kumimoji="0" lang="en-US" sz="2400" b="1" i="0" u="none" strike="noStrike" kern="1200" cap="none" spc="0" normalizeH="0" noProof="0" dirty="0" smtClean="0">
              <a:ln/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 smtClean="0">
                <a:ln/>
                <a:latin typeface="NikoshBAN" pitchFamily="2" charset="0"/>
                <a:cs typeface="NikoshBAN" pitchFamily="2" charset="0"/>
              </a:rPr>
              <a:t>: ৪৪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 smtClean="0">
                <a:ln/>
                <a:latin typeface="NikoshBAN" pitchFamily="2" charset="0"/>
                <a:cs typeface="NikoshBAN" pitchFamily="2" charset="0"/>
              </a:rPr>
              <a:t>: ৫০ </a:t>
            </a: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b="1" dirty="0" smtClean="0">
              <a:ln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b="1" dirty="0" smtClean="0">
                <a:ln/>
                <a:latin typeface="NikoshBAN" pitchFamily="2" charset="0"/>
                <a:cs typeface="NikoshBAN" pitchFamily="2" charset="0"/>
              </a:rPr>
              <a:t>: </a:t>
            </a:r>
            <a:endParaRPr kumimoji="0" lang="bn-BD" sz="3200" b="1" i="0" u="none" strike="noStrike" kern="1200" cap="none" spc="0" normalizeH="0" baseline="0" noProof="0" dirty="0" smtClean="0">
              <a:ln/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1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3581400"/>
            <a:ext cx="39346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মতিয়ার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en-US" sz="1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1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1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14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যশোর</a:t>
            </a:r>
            <a:r>
              <a:rPr 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কলেজ</a:t>
            </a:r>
            <a:endParaRPr lang="en-US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1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Motiarjessore@yahoo.com</a:t>
            </a:r>
          </a:p>
          <a:p>
            <a:pPr algn="ctr">
              <a:defRPr/>
            </a:pPr>
            <a:r>
              <a:rPr lang="en-US" sz="1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Mob: </a:t>
            </a:r>
            <a:r>
              <a:rPr lang="en-US" sz="1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01781-595759</a:t>
            </a:r>
            <a:endParaRPr lang="en-US" sz="1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05200" y="5715000"/>
            <a:ext cx="2133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E:\MOTIAR\Motiar improtant\motiar\Motiar Picture\Sar01 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752" y="1828800"/>
            <a:ext cx="1357414" cy="1600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79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7036985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0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1000" y="762000"/>
            <a:ext cx="8229600" cy="1200329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3600" b="1" spc="-15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b="1" spc="-15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spc="-15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600" b="1" spc="-15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spc="-15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b="1" spc="-15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ী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b="1" spc="-150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4948535"/>
            <a:ext cx="3962400" cy="92333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কা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জে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68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-Right Arrow 4"/>
          <p:cNvSpPr/>
          <p:nvPr/>
        </p:nvSpPr>
        <p:spPr>
          <a:xfrm>
            <a:off x="381000" y="1295400"/>
            <a:ext cx="8534400" cy="1905000"/>
          </a:xfrm>
          <a:prstGeom prst="leftRightArrow">
            <a:avLst>
              <a:gd name="adj1" fmla="val 39554"/>
              <a:gd name="adj2" fmla="val 25143"/>
            </a:avLst>
          </a:prstGeom>
          <a:noFill/>
          <a:ln w="57150"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147" name="Picture 3" descr="E:\MOTIAR\Motiar D. Content\Class Viii\Picture\পাঠ ৫৭\leprechaun_surfing_internet_hg_wht_2758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564" y="2590800"/>
            <a:ext cx="5954636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18278" y="833735"/>
            <a:ext cx="785984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দৈনন্দিন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22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6600" y="457200"/>
            <a:ext cx="31340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u="sng" dirty="0" err="1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2800" b="1" u="sng" dirty="0">
              <a:ln>
                <a:solidFill>
                  <a:srgbClr val="00B050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057400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n w="18415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400" dirty="0" smtClean="0">
                <a:ln w="18415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r>
              <a:rPr lang="bn-BD" sz="4400" dirty="0" smtClean="0">
                <a:ln w="18415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n w="18415" cmpd="sng">
                <a:solidFill>
                  <a:srgbClr val="0000CC"/>
                </a:solidFill>
                <a:prstDash val="solid"/>
              </a:ln>
              <a:solidFill>
                <a:srgbClr val="0000CC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3048000"/>
            <a:ext cx="8534400" cy="206210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স্মার্ট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ফোনের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en-US" sz="32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ওয়াই-ফাই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en-US" sz="32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কর্মক্ষে</a:t>
            </a:r>
            <a:r>
              <a:rPr lang="bn-BD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ত্রে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;</a:t>
            </a:r>
            <a:endParaRPr lang="en-US" sz="32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বিনোদনে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ভূমিকা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79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triped Right Arrow 18"/>
          <p:cNvSpPr/>
          <p:nvPr/>
        </p:nvSpPr>
        <p:spPr>
          <a:xfrm>
            <a:off x="2057400" y="2696886"/>
            <a:ext cx="515248" cy="835587"/>
          </a:xfrm>
          <a:prstGeom prst="striped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triped Right Arrow 16"/>
          <p:cNvSpPr/>
          <p:nvPr/>
        </p:nvSpPr>
        <p:spPr>
          <a:xfrm>
            <a:off x="4481004" y="2651309"/>
            <a:ext cx="548196" cy="835587"/>
          </a:xfrm>
          <a:prstGeom prst="striped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triped Right Arrow 31"/>
          <p:cNvSpPr/>
          <p:nvPr/>
        </p:nvSpPr>
        <p:spPr>
          <a:xfrm>
            <a:off x="7028552" y="2590800"/>
            <a:ext cx="515248" cy="835587"/>
          </a:xfrm>
          <a:prstGeom prst="striped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" descr="E:\MOTIAR\Motiar D. Content\Class Viii\Picture\পাঠ ৪৪\1.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25" y="1828800"/>
            <a:ext cx="1828800" cy="238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43"/>
          <p:cNvSpPr/>
          <p:nvPr/>
        </p:nvSpPr>
        <p:spPr>
          <a:xfrm>
            <a:off x="151324" y="4462798"/>
            <a:ext cx="1828801" cy="584775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3200" b="1" cap="none" spc="0" dirty="0" smtClean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Desktop</a:t>
            </a:r>
            <a:endParaRPr lang="en-US" sz="3200" b="1" cap="none" spc="0" dirty="0">
              <a:ln w="1143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743200" y="4455018"/>
            <a:ext cx="1737804" cy="584775"/>
          </a:xfrm>
          <a:prstGeom prst="rect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3200" b="1" cap="none" spc="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Laptop</a:t>
            </a:r>
            <a:endParaRPr lang="en-US" sz="320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46" name="Picture 4" descr="E:\MOTIAR\Motiar D. Content\Class Viii\Picture\পাঠ ৪৪\hp-pavilion-15-b001tu-laptop-core-i5-4gb-750gb-windows-8-sparkling-black-with-laptop-ba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828800"/>
            <a:ext cx="1763639" cy="238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5532054" y="4478038"/>
            <a:ext cx="1325946" cy="646331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Tab</a:t>
            </a:r>
            <a:endParaRPr lang="en-US" sz="3600" b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828799"/>
            <a:ext cx="1295400" cy="2384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7543800" y="4419600"/>
            <a:ext cx="1371600" cy="1077218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Smart</a:t>
            </a:r>
          </a:p>
          <a:p>
            <a:r>
              <a:rPr lang="en-US" sz="32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Phone</a:t>
            </a:r>
            <a:endParaRPr lang="en-US" sz="3200" b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E:\MOTIAR\Motiar D. Content\Class Viii\Picture\পাঠ ৪৪\index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992" y="1828800"/>
            <a:ext cx="1773008" cy="238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525959"/>
            <a:ext cx="7543800" cy="76944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ব্যবহারে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ক্রমধারা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90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7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E:\MOTIAR\Motiar D. Content\Class Viii\Picture\পাঠ ৪৪\m 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759527"/>
            <a:ext cx="19812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E:\MOTIAR\Motiar D. Content\Class Viii\Picture\পাঠ ৪৪\m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9527"/>
            <a:ext cx="19812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E:\MOTIAR\Motiar D. Content\Class Viii\Picture\পাঠ ৪৪\m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752600"/>
            <a:ext cx="22860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5334000"/>
            <a:ext cx="19812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3333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5490/-</a:t>
            </a:r>
            <a:endParaRPr lang="en-US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3333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5200" y="5320145"/>
            <a:ext cx="19812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4050/-</a:t>
            </a:r>
            <a:endParaRPr lang="en-US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29400" y="5320145"/>
            <a:ext cx="19812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5590/-</a:t>
            </a:r>
            <a:endParaRPr lang="en-US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5127" y="762000"/>
            <a:ext cx="7543800" cy="584775"/>
          </a:xfrm>
          <a:prstGeom prst="rect">
            <a:avLst/>
          </a:prstGeom>
          <a:ln w="57150">
            <a:solidFill>
              <a:srgbClr val="7030A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স্মা</a:t>
            </a:r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র্ট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ফোনের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দাম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হওয়ায়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অনেকেই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কিনতে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15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E:\MOTIAR\Motiar D. Content\Class Viii\Picture\পাঠ ৪৪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85554"/>
            <a:ext cx="3733800" cy="3733800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581561"/>
            <a:ext cx="8001000" cy="1323439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স্মা</a:t>
            </a:r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র্ট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ফোন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পকেটে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</a:t>
            </a:r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হূর্তে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আমরা 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পারি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101" name="Picture 5" descr="E:\MOTIAR\Motiar D. Content\Class Viii\Picture\পাঠ ৪৪\wifi-hotspo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85554"/>
            <a:ext cx="3810000" cy="3733799"/>
          </a:xfrm>
          <a:prstGeom prst="ellipse">
            <a:avLst/>
          </a:prstGeom>
          <a:ln w="63500" cap="rnd">
            <a:solidFill>
              <a:srgbClr val="FF66F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65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971</TotalTime>
  <Words>664</Words>
  <Application>Microsoft Office PowerPoint</Application>
  <PresentationFormat>On-screen Show (4:3)</PresentationFormat>
  <Paragraphs>119</Paragraphs>
  <Slides>25</Slides>
  <Notes>8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Motiar</dc:creator>
  <cp:lastModifiedBy>user</cp:lastModifiedBy>
  <cp:revision>123</cp:revision>
  <dcterms:created xsi:type="dcterms:W3CDTF">2015-05-08T03:56:36Z</dcterms:created>
  <dcterms:modified xsi:type="dcterms:W3CDTF">2016-08-09T15:43:30Z</dcterms:modified>
</cp:coreProperties>
</file>